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07/26/2023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26.07.2023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26.07.2023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26.07.2023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26.07.2023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26.07.2023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26.07.2023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26.07.2023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Llama2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15948</TotalTime>
  <Words>2248</Words>
  <Application>Microsoft Office PowerPoint</Application>
  <PresentationFormat>Widescreen</PresentationFormat>
  <Paragraphs>344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335</cp:revision>
  <dcterms:created xsi:type="dcterms:W3CDTF">2022-07-19T11:32:37Z</dcterms:created>
  <dcterms:modified xsi:type="dcterms:W3CDTF">2023-07-26T08:41:03Z</dcterms:modified>
</cp:coreProperties>
</file>

<file path=docProps/thumbnail.jpeg>
</file>